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60" r:id="rId2"/>
    <p:sldId id="256" r:id="rId3"/>
    <p:sldId id="257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19B9"/>
    <a:srgbClr val="5F29E5"/>
    <a:srgbClr val="2F76DF"/>
    <a:srgbClr val="9900CC"/>
    <a:srgbClr val="CC00FF"/>
    <a:srgbClr val="CC00CC"/>
    <a:srgbClr val="FF66CC"/>
    <a:srgbClr val="FF5050"/>
    <a:srgbClr val="FF00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30626-6D4A-40C7-859F-71D588A476A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3B8F2-0D27-4028-B9F9-ED1BB1D0F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Audio</a:t>
            </a:r>
            <a:r>
              <a:rPr lang="en-US" baseline="0" dirty="0" smtClean="0"/>
              <a:t> Visual Aide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</a:t>
            </a:r>
            <a:r>
              <a:rPr lang="en-US" baseline="0" dirty="0" smtClean="0"/>
              <a:t> and Findings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and Findings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and Findings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and Findings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</a:t>
            </a:r>
            <a:r>
              <a:rPr lang="en-US" baseline="0" dirty="0" smtClean="0"/>
              <a:t> and Findings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</a:t>
            </a:r>
            <a:r>
              <a:rPr lang="en-US" baseline="0" dirty="0" smtClean="0"/>
              <a:t>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</a:t>
            </a:r>
            <a:r>
              <a:rPr lang="en-US" baseline="0" dirty="0" smtClean="0"/>
              <a:t>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3B8F2-0D27-4028-B9F9-ED1BB1D0FA0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584F-DB42-427B-BE13-A078820FFEC1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CD97-4880-4318-8664-906851892F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676400"/>
          </a:xfrm>
          <a:solidFill>
            <a:srgbClr val="2F76DF">
              <a:alpha val="42353"/>
            </a:srgbClr>
          </a:solidFill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1. Do you want to have a baby someday?</a:t>
            </a:r>
          </a:p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2. Tell a story about a pregnant woman who had complications.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590800"/>
            <a:ext cx="6553200" cy="762000"/>
          </a:xfrm>
          <a:solidFill>
            <a:srgbClr val="FFFFFF">
              <a:alpha val="72941"/>
            </a:srgbClr>
          </a:solidFill>
        </p:spPr>
        <p:txBody>
          <a:bodyPr/>
          <a:lstStyle/>
          <a:p>
            <a:r>
              <a:rPr lang="en-US" dirty="0" smtClean="0"/>
              <a:t>Some women cannot afford supplies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3962400" cy="1752600"/>
          </a:xfrm>
        </p:spPr>
        <p:txBody>
          <a:bodyPr/>
          <a:lstStyle/>
          <a:p>
            <a:r>
              <a:rPr lang="en-US" dirty="0" smtClean="0">
                <a:solidFill>
                  <a:srgbClr val="9900CC"/>
                </a:solidFill>
              </a:rPr>
              <a:t>Obstetrician = healthy mother and pregnancy</a:t>
            </a:r>
            <a:endParaRPr lang="en-US" dirty="0">
              <a:solidFill>
                <a:srgbClr val="9900CC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381000"/>
            <a:ext cx="6705600" cy="1295400"/>
          </a:xfrm>
        </p:spPr>
        <p:txBody>
          <a:bodyPr/>
          <a:lstStyle/>
          <a:p>
            <a:r>
              <a:rPr lang="en-US" dirty="0" smtClean="0">
                <a:solidFill>
                  <a:srgbClr val="5E19B9"/>
                </a:solidFill>
              </a:rPr>
              <a:t>Baby born with complications need Neonatologist</a:t>
            </a:r>
            <a:endParaRPr lang="en-US" dirty="0">
              <a:solidFill>
                <a:srgbClr val="5E19B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“miracle premature baby”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19200" y="3200400"/>
            <a:ext cx="6400800" cy="175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62666"/>
                </a:solidFill>
              </a:rPr>
              <a:t>Work in pediatrics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62666"/>
                </a:solidFill>
              </a:rPr>
              <a:t>long life ahead of them</a:t>
            </a:r>
            <a:endParaRPr lang="en-US" dirty="0">
              <a:solidFill>
                <a:srgbClr val="F626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0975" y="76201"/>
            <a:ext cx="5460625" cy="914400"/>
          </a:xfrm>
          <a:solidFill>
            <a:srgbClr val="D4503A">
              <a:alpha val="30980"/>
            </a:srgbClr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Without Obstetrician and Neonatologist pregnant </a:t>
            </a:r>
            <a:r>
              <a:rPr lang="en-US" dirty="0" smtClean="0">
                <a:solidFill>
                  <a:schemeClr val="bg1"/>
                </a:solidFill>
              </a:rPr>
              <a:t>woman and her </a:t>
            </a:r>
            <a:r>
              <a:rPr lang="en-US" dirty="0" smtClean="0">
                <a:solidFill>
                  <a:schemeClr val="bg1"/>
                </a:solidFill>
              </a:rPr>
              <a:t>fetus </a:t>
            </a:r>
            <a:r>
              <a:rPr lang="en-US" dirty="0" smtClean="0">
                <a:solidFill>
                  <a:schemeClr val="bg1"/>
                </a:solidFill>
              </a:rPr>
              <a:t>face many risks, complications, and possibly death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1"/>
            <a:ext cx="8229600" cy="609600"/>
          </a:xfrm>
        </p:spPr>
        <p:txBody>
          <a:bodyPr/>
          <a:lstStyle/>
          <a:p>
            <a:r>
              <a:rPr lang="en-US" dirty="0" smtClean="0">
                <a:solidFill>
                  <a:srgbClr val="75B3E7"/>
                </a:solidFill>
              </a:rPr>
              <a:t>Obstetrician Schooling/ Training</a:t>
            </a:r>
            <a:endParaRPr lang="en-US" dirty="0">
              <a:solidFill>
                <a:srgbClr val="75B3E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E274CA"/>
                </a:solidFill>
              </a:rPr>
              <a:t>See Obstetrician on regular basis </a:t>
            </a:r>
            <a:r>
              <a:rPr lang="en-US" dirty="0" smtClean="0">
                <a:solidFill>
                  <a:srgbClr val="E274CA"/>
                </a:solidFill>
                <a:sym typeface="Wingdings" pitchFamily="2" charset="2"/>
              </a:rPr>
              <a:t> early diagnosis and effective treatment</a:t>
            </a:r>
            <a:endParaRPr lang="en-US" dirty="0">
              <a:solidFill>
                <a:srgbClr val="E274CA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0"/>
            <a:ext cx="4419600" cy="1143000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>
                <a:solidFill>
                  <a:srgbClr val="8DC0EB"/>
                </a:solidFill>
              </a:rPr>
              <a:t>Neonatologist schooling/training</a:t>
            </a:r>
            <a:endParaRPr lang="en-US" sz="4000" dirty="0">
              <a:solidFill>
                <a:srgbClr val="8DC0EB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3200400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Western countries have infant mortality rates between 4 and 15 per 1,000 births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4724400"/>
            <a:ext cx="4191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Premature babies need Neonatologists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457200"/>
            <a:ext cx="4114800" cy="457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85E8E"/>
                </a:solidFill>
              </a:rPr>
              <a:t>Donate baby supplies</a:t>
            </a:r>
            <a:endParaRPr lang="en-US" dirty="0">
              <a:solidFill>
                <a:srgbClr val="F85E8E"/>
              </a:solidFill>
            </a:endParaRPr>
          </a:p>
        </p:txBody>
      </p:sp>
      <p:pic>
        <p:nvPicPr>
          <p:cNvPr id="5" name="Picture 2" descr="http://freesamplesoutlet.com/baby/images/bab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066800"/>
            <a:ext cx="770537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158</Words>
  <Application>Microsoft Office PowerPoint</Application>
  <PresentationFormat>On-screen Show (4:3)</PresentationFormat>
  <Paragraphs>45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106048hss</dc:creator>
  <cp:lastModifiedBy>106048hss</cp:lastModifiedBy>
  <cp:revision>21</cp:revision>
  <dcterms:created xsi:type="dcterms:W3CDTF">2009-12-08T13:31:53Z</dcterms:created>
  <dcterms:modified xsi:type="dcterms:W3CDTF">2009-12-14T13:45:42Z</dcterms:modified>
</cp:coreProperties>
</file>